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1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82" r:id="rId12"/>
    <p:sldId id="5083" r:id="rId13"/>
    <p:sldId id="5084" r:id="rId14"/>
    <p:sldId id="5085" r:id="rId15"/>
    <p:sldId id="5069" r:id="rId16"/>
    <p:sldId id="5070" r:id="rId17"/>
    <p:sldId id="5071" r:id="rId18"/>
    <p:sldId id="5073" r:id="rId19"/>
    <p:sldId id="5074" r:id="rId20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1298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171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2752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565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595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038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14946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7471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2154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848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8.tiff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5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26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</a:t>
            </a:r>
            <a:r>
              <a:rPr lang="en-US" sz="32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MDG – Performance, Editions</a:t>
            </a:r>
            <a:endParaRPr lang="en-US" sz="3200" b="1" kern="1200" dirty="0">
              <a:solidFill>
                <a:schemeClr val="accent5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4800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 Analysis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3CAA623-AE76-E16F-A5F0-852452AC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652364"/>
            <a:ext cx="8890538" cy="396143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4E3C73F5-4978-18DC-0461-0643E93E785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</p:spTree>
    <p:extLst>
      <p:ext uri="{BB962C8B-B14F-4D97-AF65-F5344CB8AC3E}">
        <p14:creationId xmlns="" xmlns:p14="http://schemas.microsoft.com/office/powerpoint/2010/main" val="2458776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4800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 Comparison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54CBF7C-D22A-1951-6FDE-F0D0D64E7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82102"/>
            <a:ext cx="6629400" cy="456889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CFC03E44-AD31-661C-E43B-4E40FA57BBE7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</p:spTree>
    <p:extLst>
      <p:ext uri="{BB962C8B-B14F-4D97-AF65-F5344CB8AC3E}">
        <p14:creationId xmlns="" xmlns:p14="http://schemas.microsoft.com/office/powerpoint/2010/main" val="87275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G</a:t>
            </a:r>
            <a:r>
              <a:rPr lang="en-US" sz="2925" spc="-122" dirty="0" smtClean="0">
                <a:solidFill>
                  <a:prstClr val="white"/>
                </a:solidFill>
                <a:latin typeface="Calibri" panose="020F0502020204030204"/>
              </a:rPr>
              <a:t>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800" dirty="0"/>
              <a:t>P</a:t>
            </a:r>
            <a:r>
              <a:rPr lang="en-IN" sz="1800" i="0" u="none" strike="noStrike" baseline="0" dirty="0">
                <a:latin typeface="Arial" panose="020B0604020202020204" pitchFamily="34" charset="0"/>
              </a:rPr>
              <a:t>erformance improvements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CFEBFF9-641F-408F-AE90-5D818D10CC9B}"/>
              </a:ext>
            </a:extLst>
          </p:cNvPr>
          <p:cNvSpPr txBox="1"/>
          <p:nvPr/>
        </p:nvSpPr>
        <p:spPr>
          <a:xfrm>
            <a:off x="186970" y="1295400"/>
            <a:ext cx="81188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72"/>
              </a:rPr>
              <a:t>Hardware Requirements and System Performance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Reference System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72"/>
              </a:rPr>
              <a:t>Native System or Virtual Machine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Application Configuration and UIBBs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72"/>
              </a:rPr>
              <a:t>State of Building Blocks and Lazy Load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Hierarchical UI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Governance Scope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Memory Consumption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Direct Call of OVP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Custom UIBBs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Implementation Hints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SAP Notes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Custom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rgbClr val="333333"/>
              </a:solidFill>
              <a:latin typeface="7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094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800" dirty="0"/>
              <a:t>P</a:t>
            </a:r>
            <a:r>
              <a:rPr lang="en-IN" sz="1800" i="0" u="none" strike="noStrike" baseline="0" dirty="0">
                <a:latin typeface="Arial" panose="020B0604020202020204" pitchFamily="34" charset="0"/>
              </a:rPr>
              <a:t>erformance improvement Checklist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513DD4E-64FD-5B30-6E93-126299C76815}"/>
              </a:ext>
            </a:extLst>
          </p:cNvPr>
          <p:cNvSpPr txBox="1"/>
          <p:nvPr/>
        </p:nvSpPr>
        <p:spPr>
          <a:xfrm>
            <a:off x="342899" y="1295400"/>
            <a:ext cx="9220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What is the specification of your reference system (if applicable: number of SAPS)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What type of system (development, test, productive)?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Native or virtual system?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Which MDG release is used?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Did you test your installation like proposed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What are the results in runtime for the given example?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How long does the application start take for the overview screen (OVP)?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With standard SAP configuration (Change Request and Basic Data expanded,</a:t>
            </a:r>
          </a:p>
          <a:p>
            <a:pPr algn="l"/>
            <a:r>
              <a:rPr lang="en-IN" dirty="0">
                <a:latin typeface="Arial" panose="020B0604020202020204" pitchFamily="34" charset="0"/>
              </a:rPr>
              <a:t>others are collapsed)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With custom configuration? Please name the UIBBs expanded as well.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 application configuration modified in your implementation?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Are custom UIBBs added?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Which implementation hints did you consider for your custom UIBB?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Did you check the implementation hints for custom code?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If you face performance issues, did you…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Update the kernel to the latest patch?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Import the latest NetWeaver/FPM support packages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</a:rPr>
              <a:t>Consider SAP Note 2105467</a:t>
            </a:r>
          </a:p>
        </p:txBody>
      </p:sp>
    </p:spTree>
    <p:extLst>
      <p:ext uri="{BB962C8B-B14F-4D97-AF65-F5344CB8AC3E}">
        <p14:creationId xmlns="" xmlns:p14="http://schemas.microsoft.com/office/powerpoint/2010/main" val="19765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Editions </a:t>
            </a:r>
            <a:endParaRPr sz="195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3AE1B5B-FCA7-404C-BEFF-9D88E4C73B47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1F4C30C-5BFB-42FE-9F1E-9171757C024D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72105C0-17C0-41D9-8324-9538563A42FA}"/>
              </a:ext>
            </a:extLst>
          </p:cNvPr>
          <p:cNvSpPr txBox="1"/>
          <p:nvPr/>
        </p:nvSpPr>
        <p:spPr>
          <a:xfrm flipH="1">
            <a:off x="412105" y="1186613"/>
            <a:ext cx="589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Edition Based Process Flow</a:t>
            </a:r>
          </a:p>
          <a:p>
            <a:endParaRPr lang="en-US" b="1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6C3305-31C3-4096-A32E-D4DD8E4F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655035"/>
            <a:ext cx="8382001" cy="1660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50FE99E-7153-43A6-BB1A-4E46A97D2DC6}"/>
              </a:ext>
            </a:extLst>
          </p:cNvPr>
          <p:cNvSpPr txBox="1"/>
          <p:nvPr/>
        </p:nvSpPr>
        <p:spPr>
          <a:xfrm flipH="1">
            <a:off x="412104" y="3693383"/>
            <a:ext cx="9110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Edition Type – </a:t>
            </a:r>
            <a:r>
              <a:rPr lang="en-US" dirty="0"/>
              <a:t>It identifies the </a:t>
            </a:r>
            <a:r>
              <a:rPr lang="en-US" u="sng" dirty="0"/>
              <a:t>Data Model </a:t>
            </a:r>
            <a:r>
              <a:rPr lang="en-US" dirty="0"/>
              <a:t>and </a:t>
            </a:r>
            <a:r>
              <a:rPr lang="en-US" u="sng" dirty="0"/>
              <a:t>Entity Types </a:t>
            </a:r>
            <a:r>
              <a:rPr lang="en-US" dirty="0"/>
              <a:t>that can be processed in an Edition </a:t>
            </a:r>
          </a:p>
          <a:p>
            <a:endParaRPr lang="en-US" b="1" dirty="0"/>
          </a:p>
          <a:p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E2EBC9-004A-46DE-962D-11BA46FE3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1" y="4357161"/>
            <a:ext cx="5045425" cy="15406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911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OG_ALL Edition Type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1F4C30C-5BFB-42FE-9F1E-9171757C024D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F910079-C204-AF4B-2362-6251234D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0" y="1752600"/>
            <a:ext cx="9165500" cy="21336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B8D73982-8108-75BC-0A5A-C7CAB02D8CC0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</p:spTree>
    <p:extLst>
      <p:ext uri="{BB962C8B-B14F-4D97-AF65-F5344CB8AC3E}">
        <p14:creationId xmlns="" xmlns:p14="http://schemas.microsoft.com/office/powerpoint/2010/main" val="269890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Entity type in the OG_ALL Edition Type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C508D9C-19E9-8DB5-7C93-7A32828C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29693"/>
            <a:ext cx="5033058" cy="551494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0F02F5F8-3EED-B34D-00D6-199253028FB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</p:spTree>
    <p:extLst>
      <p:ext uri="{BB962C8B-B14F-4D97-AF65-F5344CB8AC3E}">
        <p14:creationId xmlns="" xmlns:p14="http://schemas.microsoft.com/office/powerpoint/2010/main" val="78320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 creation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     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2202902-3B4A-7135-F0D0-6177DFF7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71600"/>
            <a:ext cx="6477000" cy="495816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EB0ECE18-57B7-5966-6019-E02B8E70B18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</p:spTree>
    <p:extLst>
      <p:ext uri="{BB962C8B-B14F-4D97-AF65-F5344CB8AC3E}">
        <p14:creationId xmlns="" xmlns:p14="http://schemas.microsoft.com/office/powerpoint/2010/main" val="10800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Flexibility of Edition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EDFC14B-3907-AD4E-6042-938B6FB92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22650" r="16154" b="14444"/>
          <a:stretch/>
        </p:blipFill>
        <p:spPr>
          <a:xfrm>
            <a:off x="1143000" y="1196138"/>
            <a:ext cx="7086600" cy="534399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5C569D95-1E0D-0A62-B474-CE17366162C2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</p:spTree>
    <p:extLst>
      <p:ext uri="{BB962C8B-B14F-4D97-AF65-F5344CB8AC3E}">
        <p14:creationId xmlns="" xmlns:p14="http://schemas.microsoft.com/office/powerpoint/2010/main" val="124378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 Release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D9F793-8B44-F918-F411-2949C070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2" y="1828800"/>
            <a:ext cx="9036695" cy="307668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DA6460F1-8F62-B92C-3810-AB37CE4B404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</p:spTree>
    <p:extLst>
      <p:ext uri="{BB962C8B-B14F-4D97-AF65-F5344CB8AC3E}">
        <p14:creationId xmlns="" xmlns:p14="http://schemas.microsoft.com/office/powerpoint/2010/main" val="24842273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401</Words>
  <Application>Microsoft Office PowerPoint</Application>
  <PresentationFormat>A4 Paper (210x297 mm)</PresentationFormat>
  <Paragraphs>97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1_Office Theme</vt:lpstr>
      <vt:lpstr>2_Office Theme</vt:lpstr>
      <vt:lpstr>1_Custom Design</vt:lpstr>
      <vt:lpstr>Custom Design</vt:lpstr>
      <vt:lpstr>Slide 1</vt:lpstr>
      <vt:lpstr>Performance improvements</vt:lpstr>
      <vt:lpstr>Performance improvement Checklist</vt:lpstr>
      <vt:lpstr>Editions </vt:lpstr>
      <vt:lpstr>OG_ALL Edition Type</vt:lpstr>
      <vt:lpstr>Entity type in the OG_ALL Edition Type</vt:lpstr>
      <vt:lpstr>Edition creation</vt:lpstr>
      <vt:lpstr>Flexibility of Edition</vt:lpstr>
      <vt:lpstr>Edition Release</vt:lpstr>
      <vt:lpstr>Edition Analysis</vt:lpstr>
      <vt:lpstr>Edition Comparison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2023-04-26T17:29:07Z</dcterms:modified>
  <cp:category>Training</cp:category>
</cp:coreProperties>
</file>